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8" r:id="rId3"/>
    <p:sldMasterId id="2147483720" r:id="rId4"/>
    <p:sldMasterId id="2147483732" r:id="rId5"/>
  </p:sldMasterIdLst>
  <p:sldIdLst>
    <p:sldId id="256" r:id="rId6"/>
    <p:sldId id="258" r:id="rId7"/>
    <p:sldId id="257" r:id="rId8"/>
    <p:sldId id="288" r:id="rId9"/>
    <p:sldId id="274" r:id="rId10"/>
    <p:sldId id="276" r:id="rId11"/>
    <p:sldId id="278" r:id="rId12"/>
    <p:sldId id="280" r:id="rId13"/>
    <p:sldId id="301" r:id="rId14"/>
    <p:sldId id="282" r:id="rId15"/>
    <p:sldId id="283" r:id="rId16"/>
    <p:sldId id="268" r:id="rId17"/>
    <p:sldId id="261" r:id="rId18"/>
    <p:sldId id="293" r:id="rId19"/>
    <p:sldId id="294" r:id="rId20"/>
    <p:sldId id="295" r:id="rId21"/>
    <p:sldId id="291" r:id="rId22"/>
    <p:sldId id="298" r:id="rId23"/>
    <p:sldId id="29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D0EE-975A-4EF5-9C4A-5477ABA97A81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A0FF-8E6F-4934-86A8-CF9203520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062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2D67D-A0F0-4BC9-A884-248386331CE8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E3D4-3E1D-4E40-8727-B25082D00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585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5EE10-3DF6-4DDB-B306-0079D79A464E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15F9-AD25-408A-AE00-6AC6EA9EF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518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F1EC5-0BBE-40F1-9B0A-383E7FED1C93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69553-554D-4EDF-BE16-929C9309E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210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9039F-BA90-4B2F-9982-B8E1E99AB7C4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4141-EB3F-4978-94FB-9B3994FE2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05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F56A9-0F28-4376-942B-D51465D2598D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003B6-48B8-41BB-9CCA-1ED943749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10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B2A18-0F80-4F7F-8949-8B2F390F1024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78000-2630-4E49-AE8D-D3A93B5BA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2925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43FE1-F9E2-4050-9401-C73C25A783BE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A0F48-DD0B-4021-8008-07F8F2775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817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EAEFA-A76C-4008-892F-51698668278C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2D237-CE1A-48E6-B78C-A07624823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64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911D-D3F1-4163-B487-0E6F6D684FD1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45C0D-5100-4F71-9647-6EC3573AC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390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4F5DA-8FD1-4CB7-9D8A-E4792CC3AABD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9D69-8107-439C-BF61-ECF7D6496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477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028F-9CC7-435C-B2DE-CA3255E9B5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9607-D2E9-4A13-8735-92C88C3998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47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FA964-3DF4-4071-A1AD-2177820E62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F6DF1-1568-4FA8-9738-10E73360B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366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B160-F621-4B16-ABF1-A474F321AA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D455A-63E6-4ECE-A0E4-BAEEB13732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8556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6BE1B-594E-4B0E-AAA7-9D7E88F101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25ACF-4F37-41D5-B021-3E79816B36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5991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6F5B9-1590-4891-AD63-B693DA33A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E7DAC-2A5B-4367-BC66-BE110EEFCF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9417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FB8B6-1551-4AFA-9033-4C93770117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3BAA-E832-44A2-BB62-C8EC7EDB1D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8570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7725D-6AAC-4A98-A974-26A76E4BED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A4546-D3CC-4660-B387-27145E56A0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6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4EC9E-B756-42F9-A63D-B6892F6D2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6ECAC-9712-4476-BAF2-46D19A944A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3094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424C-C838-4314-8DB9-5D7379341C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23FAA-030C-4530-AE1A-1C81096396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8113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E36E7-AF14-437B-8682-5E9238A15C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AF15C-2E34-4467-8D9D-E15B077010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39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3CDBC-16FE-47CA-9BD7-E4C09F99B5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7902E-B065-429B-9E99-8DE8B323F6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762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028F-9CC7-435C-B2DE-CA3255E9B5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9607-D2E9-4A13-8735-92C88C3998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861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FA964-3DF4-4071-A1AD-2177820E62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F6DF1-1568-4FA8-9738-10E73360B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4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B160-F621-4B16-ABF1-A474F321AA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D455A-63E6-4ECE-A0E4-BAEEB13732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7871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6BE1B-594E-4B0E-AAA7-9D7E88F101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25ACF-4F37-41D5-B021-3E79816B36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42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6F5B9-1590-4891-AD63-B693DA33A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E7DAC-2A5B-4367-BC66-BE110EEFCF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483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FB8B6-1551-4AFA-9033-4C93770117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3BAA-E832-44A2-BB62-C8EC7EDB1D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33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7725D-6AAC-4A98-A974-26A76E4BED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A4546-D3CC-4660-B387-27145E56A0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5746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4EC9E-B756-42F9-A63D-B6892F6D2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6ECAC-9712-4476-BAF2-46D19A944A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371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424C-C838-4314-8DB9-5D7379341C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23FAA-030C-4530-AE1A-1C81096396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4033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E36E7-AF14-437B-8682-5E9238A15C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AF15C-2E34-4467-8D9D-E15B077010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0359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3CDBC-16FE-47CA-9BD7-E4C09F99B5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7902E-B065-429B-9E99-8DE8B323F6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914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028F-9CC7-435C-B2DE-CA3255E9B5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9607-D2E9-4A13-8735-92C88C3998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944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FA964-3DF4-4071-A1AD-2177820E62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F6DF1-1568-4FA8-9738-10E73360B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668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B160-F621-4B16-ABF1-A474F321AA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D455A-63E6-4ECE-A0E4-BAEEB13732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290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6BE1B-594E-4B0E-AAA7-9D7E88F101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25ACF-4F37-41D5-B021-3E79816B36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2962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6F5B9-1590-4891-AD63-B693DA33A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E7DAC-2A5B-4367-BC66-BE110EEFCF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52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FB8B6-1551-4AFA-9033-4C93770117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3BAA-E832-44A2-BB62-C8EC7EDB1D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51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7725D-6AAC-4A98-A974-26A76E4BED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A4546-D3CC-4660-B387-27145E56A0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830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4EC9E-B756-42F9-A63D-B6892F6D2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6ECAC-9712-4476-BAF2-46D19A944A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428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424C-C838-4314-8DB9-5D7379341C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23FAA-030C-4530-AE1A-1C81096396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607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E36E7-AF14-437B-8682-5E9238A15C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AF15C-2E34-4467-8D9D-E15B077010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260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3CDBC-16FE-47CA-9BD7-E4C09F99B5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7902E-B065-429B-9E99-8DE8B323F6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36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8FE867F-7B74-44A0-89DA-B9E319FE3205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3E82D7A-026B-4491-B54F-E7A85369E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352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6279B4-7CD2-41C8-8460-B71DE7EE6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A5FAF7-FB36-4F68-B059-57917BBAAA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07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6279B4-7CD2-41C8-8460-B71DE7EE6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A5FAF7-FB36-4F68-B059-57917BBAAA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32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6279B4-7CD2-41C8-8460-B71DE7EE6E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A5FAF7-FB36-4F68-B059-57917BBAAA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0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search?q=%D0%BA%D0%B0%D1%80%D1%82%D0%B8%D0%BD%D0%BA%D0%B8" TargetMode="External"/><Relationship Id="rId3" Type="http://schemas.openxmlformats.org/officeDocument/2006/relationships/hyperlink" Target="http://www.youtube.com/watch?v=LjeFS5EYAg0" TargetMode="External"/><Relationship Id="rId7" Type="http://schemas.openxmlformats.org/officeDocument/2006/relationships/hyperlink" Target="http://mdoy8.caduk.ru/images/p16_img_1313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uz-urok.ru/k_urokam_igryi/kurokam888.png" TargetMode="External"/><Relationship Id="rId5" Type="http://schemas.openxmlformats.org/officeDocument/2006/relationships/hyperlink" Target="http://www.saki.ru/news/img/1627_big.jpg" TargetMode="External"/><Relationship Id="rId4" Type="http://schemas.openxmlformats.org/officeDocument/2006/relationships/hyperlink" Target="http://download.pakhmutova.ru/pdf/p_o_smes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jeFS5EYAg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249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перфолента 3"/>
          <p:cNvSpPr/>
          <p:nvPr/>
        </p:nvSpPr>
        <p:spPr>
          <a:xfrm>
            <a:off x="467544" y="188640"/>
            <a:ext cx="8064895" cy="324036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по разучиванию песни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«Этот милый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человечек» 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П.Н.Шемятенкова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A.H.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Пахмутова) </a:t>
            </a: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499991" y="3789040"/>
            <a:ext cx="3888433" cy="18002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Кимаева Татьяна Борисовна, учитель музыки</a:t>
            </a:r>
          </a:p>
        </p:txBody>
      </p:sp>
    </p:spTree>
    <p:extLst>
      <p:ext uri="{BB962C8B-B14F-4D97-AF65-F5344CB8AC3E}">
        <p14:creationId xmlns:p14="http://schemas.microsoft.com/office/powerpoint/2010/main" val="112181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Содержимое 3" descr="карандаш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4797152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C:\Users\С50\Desktop\6-ой заезд\точка запятая\человечек 2015\ч еловечек\06 001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920" y="332656"/>
            <a:ext cx="6668535" cy="485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17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С50\Desktop\6-ой заезд\точка запятая\человечек 2015\ч еловечек\05 001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662497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Содержимое 3" descr="карандаш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3609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84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олна 3"/>
          <p:cNvSpPr/>
          <p:nvPr/>
        </p:nvSpPr>
        <p:spPr>
          <a:xfrm>
            <a:off x="395536" y="116632"/>
            <a:ext cx="4608512" cy="230425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Собственно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разучивание.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16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олна 3"/>
          <p:cNvSpPr/>
          <p:nvPr/>
        </p:nvSpPr>
        <p:spPr>
          <a:xfrm>
            <a:off x="107504" y="0"/>
            <a:ext cx="2771800" cy="132147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песни.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116632"/>
            <a:ext cx="5760640" cy="6624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Этот милый человечек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Всем и каждому знаком: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 асфальте, у крылечка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на стенах - всюду он.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/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Припев: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Точка, точка, запятая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Вышла рожица кривая,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улыбка во весь рот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Нет ни горя, ни забот!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endParaRPr lang="ru-RU" altLang="ru-RU" sz="3600" i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323528" y="2416785"/>
            <a:ext cx="2304256" cy="1800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куплет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4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49"/>
            <a:ext cx="9271504" cy="695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43808" y="0"/>
            <a:ext cx="6048672" cy="6741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Видно, очень надоело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Хмурых видеть по утрам: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Взялся смело он за дело -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Всех смешит и тут, и там.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/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Припев: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Точка, точка, запятая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Вышла рожица кривая,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улыбка во весь рот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Нет ни горя, ни забот!</a:t>
            </a:r>
            <a:r>
              <a:rPr lang="ru-RU" altLang="ru-RU" sz="40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 </a:t>
            </a:r>
            <a:br>
              <a:rPr lang="ru-RU" altLang="ru-RU" sz="40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endParaRPr lang="ru-RU" altLang="ru-RU" sz="4000" i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323528" y="2416785"/>
            <a:ext cx="2304256" cy="1800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куплет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7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9" y="0"/>
            <a:ext cx="9151849" cy="686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71800" y="116632"/>
            <a:ext cx="6120680" cy="6624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3600" dirty="0" smtClean="0">
              <a:solidFill>
                <a:prstClr val="white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Хорошо </a:t>
            </a: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бы, всех на свете </a:t>
            </a:r>
            <a:endParaRPr lang="ru-RU" altLang="ru-RU" sz="3600" dirty="0" smtClean="0">
              <a:solidFill>
                <a:prstClr val="white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Мог он разом рассмешить... </a:t>
            </a:r>
            <a:b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Вот тогда бы на планете </a:t>
            </a:r>
            <a:b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Люди стали дружно жить! </a:t>
            </a:r>
            <a:b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/>
            </a:r>
            <a:br>
              <a:rPr lang="ru-RU" altLang="ru-RU" sz="36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Припев: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i="1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Точка</a:t>
            </a: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, точка, запятая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Вышла рожица кривая,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улыбка во весь рот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Нет ни горя, ни забот!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endParaRPr lang="ru-RU" altLang="ru-RU" sz="3600" i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323528" y="2416785"/>
            <a:ext cx="2304256" cy="1800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куплет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40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71800" y="116632"/>
            <a:ext cx="6120680" cy="6624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землёю свежий ветер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Будет песни распевать.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Человечек по планете </a:t>
            </a:r>
            <a:b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Будет весело шагать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i="1" dirty="0">
              <a:solidFill>
                <a:prstClr val="white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Точка, точка, запятая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Вышла рожица кривая,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улыбка во весь рот - </a:t>
            </a:r>
            <a:b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i="1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ни горя, ни забот!</a:t>
            </a:r>
            <a:endParaRPr lang="ru-RU" altLang="ru-RU" sz="5400" i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323528" y="2416785"/>
            <a:ext cx="2304256" cy="1800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куплет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21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01" y="0"/>
            <a:ext cx="9173501" cy="687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олна 2"/>
          <p:cNvSpPr/>
          <p:nvPr/>
        </p:nvSpPr>
        <p:spPr>
          <a:xfrm>
            <a:off x="611560" y="0"/>
            <a:ext cx="7848872" cy="25649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формированием хоровых навыков и художественно-выразительным исполнением произведения.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https://encrypted-tbn1.gstatic.com/images?q=tbn:ANd9GcTpMVFXlqHa1QkmaTIxZ1daDlV2KHVRXHUe7rRboiNl1l1X0TL3Z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92" y="2756465"/>
            <a:ext cx="4448356" cy="364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С50\Desktop\Рисунок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11" y="2276872"/>
            <a:ext cx="3049463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60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9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87980" y="617031"/>
            <a:ext cx="7776864" cy="5472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5615" y="1772816"/>
            <a:ext cx="650347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Желаю всем удачи!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988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169" y="3573016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24377" y="476672"/>
            <a:ext cx="8280920" cy="5832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/>
              <a:t>Ресурсы</a:t>
            </a:r>
          </a:p>
          <a:p>
            <a:r>
              <a:rPr lang="ru-RU" sz="2400" dirty="0"/>
              <a:t>Видео:</a:t>
            </a:r>
          </a:p>
          <a:p>
            <a:r>
              <a:rPr lang="ru-RU" sz="2400" u="sng" dirty="0">
                <a:hlinkClick r:id="rId3"/>
              </a:rPr>
              <a:t>http://www.youtube.com/watch?v=LjeFS5EYAg0</a:t>
            </a:r>
            <a:r>
              <a:rPr lang="ru-RU" sz="2400" dirty="0"/>
              <a:t> </a:t>
            </a:r>
          </a:p>
          <a:p>
            <a:r>
              <a:rPr lang="ru-RU" sz="2400" dirty="0"/>
              <a:t>Нотный материал</a:t>
            </a:r>
          </a:p>
          <a:p>
            <a:r>
              <a:rPr lang="ru-RU" sz="2400" u="sng" dirty="0">
                <a:hlinkClick r:id="rId4"/>
              </a:rPr>
              <a:t>http://download.pakhmutova.ru/pdf/p_o_smes.pdf</a:t>
            </a:r>
            <a:endParaRPr lang="ru-RU" sz="2400" dirty="0"/>
          </a:p>
          <a:p>
            <a:r>
              <a:rPr lang="ru-RU" sz="2400" dirty="0"/>
              <a:t>Картинки </a:t>
            </a:r>
            <a:r>
              <a:rPr lang="en-US" sz="2400" dirty="0" smtClean="0"/>
              <a:t>Google</a:t>
            </a:r>
            <a:r>
              <a:rPr lang="ru-RU" sz="2400" dirty="0" smtClean="0"/>
              <a:t>:</a:t>
            </a:r>
            <a:endParaRPr lang="ru-RU" sz="2400" dirty="0"/>
          </a:p>
          <a:p>
            <a:r>
              <a:rPr lang="en-US" sz="2400" u="sng" dirty="0">
                <a:hlinkClick r:id="rId5"/>
              </a:rPr>
              <a:t>http</a:t>
            </a:r>
            <a:r>
              <a:rPr lang="ru-RU" sz="2400" u="sng" dirty="0">
                <a:hlinkClick r:id="rId5"/>
              </a:rPr>
              <a:t>://</a:t>
            </a:r>
            <a:r>
              <a:rPr lang="en-US" sz="2400" u="sng" dirty="0">
                <a:hlinkClick r:id="rId5"/>
              </a:rPr>
              <a:t>www</a:t>
            </a:r>
            <a:r>
              <a:rPr lang="ru-RU" sz="2400" u="sng" dirty="0">
                <a:hlinkClick r:id="rId5"/>
              </a:rPr>
              <a:t>.</a:t>
            </a:r>
            <a:r>
              <a:rPr lang="en-US" sz="2400" u="sng" dirty="0" err="1">
                <a:hlinkClick r:id="rId5"/>
              </a:rPr>
              <a:t>saki</a:t>
            </a:r>
            <a:r>
              <a:rPr lang="ru-RU" sz="2400" u="sng" dirty="0">
                <a:hlinkClick r:id="rId5"/>
              </a:rPr>
              <a:t>.</a:t>
            </a:r>
            <a:r>
              <a:rPr lang="en-US" sz="2400" u="sng" dirty="0" err="1">
                <a:hlinkClick r:id="rId5"/>
              </a:rPr>
              <a:t>ru</a:t>
            </a:r>
            <a:r>
              <a:rPr lang="ru-RU" sz="2400" u="sng" dirty="0">
                <a:hlinkClick r:id="rId5"/>
              </a:rPr>
              <a:t>/</a:t>
            </a:r>
            <a:r>
              <a:rPr lang="en-US" sz="2400" u="sng" dirty="0">
                <a:hlinkClick r:id="rId5"/>
              </a:rPr>
              <a:t>news</a:t>
            </a:r>
            <a:r>
              <a:rPr lang="ru-RU" sz="2400" u="sng" dirty="0">
                <a:hlinkClick r:id="rId5"/>
              </a:rPr>
              <a:t>/</a:t>
            </a:r>
            <a:r>
              <a:rPr lang="en-US" sz="2400" u="sng" dirty="0" err="1">
                <a:hlinkClick r:id="rId5"/>
              </a:rPr>
              <a:t>img</a:t>
            </a:r>
            <a:r>
              <a:rPr lang="ru-RU" sz="2400" u="sng" dirty="0">
                <a:hlinkClick r:id="rId5"/>
              </a:rPr>
              <a:t>/1627_</a:t>
            </a:r>
            <a:r>
              <a:rPr lang="en-US" sz="2400" u="sng" dirty="0">
                <a:hlinkClick r:id="rId5"/>
              </a:rPr>
              <a:t>big</a:t>
            </a:r>
            <a:r>
              <a:rPr lang="ru-RU" sz="2400" u="sng" dirty="0">
                <a:hlinkClick r:id="rId5"/>
              </a:rPr>
              <a:t>.</a:t>
            </a:r>
            <a:r>
              <a:rPr lang="en-US" sz="2400" u="sng" dirty="0">
                <a:hlinkClick r:id="rId5"/>
              </a:rPr>
              <a:t>jpg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en-US" sz="2400" u="sng" dirty="0">
                <a:hlinkClick r:id="rId6"/>
              </a:rPr>
              <a:t>http</a:t>
            </a:r>
            <a:r>
              <a:rPr lang="ru-RU" sz="2400" u="sng" dirty="0">
                <a:hlinkClick r:id="rId6"/>
              </a:rPr>
              <a:t>://</a:t>
            </a:r>
            <a:r>
              <a:rPr lang="en-US" sz="2400" u="sng" dirty="0">
                <a:hlinkClick r:id="rId6"/>
              </a:rPr>
              <a:t>www</a:t>
            </a:r>
            <a:r>
              <a:rPr lang="ru-RU" sz="2400" u="sng" dirty="0">
                <a:hlinkClick r:id="rId6"/>
              </a:rPr>
              <a:t>.</a:t>
            </a:r>
            <a:r>
              <a:rPr lang="en-US" sz="2400" u="sng" dirty="0" err="1">
                <a:hlinkClick r:id="rId6"/>
              </a:rPr>
              <a:t>muz</a:t>
            </a:r>
            <a:r>
              <a:rPr lang="ru-RU" sz="2400" u="sng" dirty="0">
                <a:hlinkClick r:id="rId6"/>
              </a:rPr>
              <a:t>-</a:t>
            </a:r>
            <a:r>
              <a:rPr lang="en-US" sz="2400" u="sng" dirty="0" err="1">
                <a:hlinkClick r:id="rId6"/>
              </a:rPr>
              <a:t>urok</a:t>
            </a:r>
            <a:r>
              <a:rPr lang="ru-RU" sz="2400" u="sng" dirty="0">
                <a:hlinkClick r:id="rId6"/>
              </a:rPr>
              <a:t>.</a:t>
            </a:r>
            <a:r>
              <a:rPr lang="en-US" sz="2400" u="sng" dirty="0" err="1">
                <a:hlinkClick r:id="rId6"/>
              </a:rPr>
              <a:t>ru</a:t>
            </a:r>
            <a:r>
              <a:rPr lang="ru-RU" sz="2400" u="sng" dirty="0">
                <a:hlinkClick r:id="rId6"/>
              </a:rPr>
              <a:t>/</a:t>
            </a:r>
            <a:r>
              <a:rPr lang="en-US" sz="2400" u="sng" dirty="0">
                <a:hlinkClick r:id="rId6"/>
              </a:rPr>
              <a:t>k</a:t>
            </a:r>
            <a:r>
              <a:rPr lang="ru-RU" sz="2400" u="sng" dirty="0">
                <a:hlinkClick r:id="rId6"/>
              </a:rPr>
              <a:t>_</a:t>
            </a:r>
            <a:r>
              <a:rPr lang="en-US" sz="2400" u="sng" dirty="0" err="1">
                <a:hlinkClick r:id="rId6"/>
              </a:rPr>
              <a:t>urokam</a:t>
            </a:r>
            <a:r>
              <a:rPr lang="ru-RU" sz="2400" u="sng" dirty="0">
                <a:hlinkClick r:id="rId6"/>
              </a:rPr>
              <a:t>_</a:t>
            </a:r>
            <a:r>
              <a:rPr lang="en-US" sz="2400" u="sng" dirty="0" err="1">
                <a:hlinkClick r:id="rId6"/>
              </a:rPr>
              <a:t>igryi</a:t>
            </a:r>
            <a:r>
              <a:rPr lang="ru-RU" sz="2400" u="sng" dirty="0">
                <a:hlinkClick r:id="rId6"/>
              </a:rPr>
              <a:t>/</a:t>
            </a:r>
            <a:r>
              <a:rPr lang="en-US" sz="2400" u="sng" dirty="0" err="1">
                <a:hlinkClick r:id="rId6"/>
              </a:rPr>
              <a:t>kurokam</a:t>
            </a:r>
            <a:r>
              <a:rPr lang="ru-RU" sz="2400" u="sng" dirty="0">
                <a:hlinkClick r:id="rId6"/>
              </a:rPr>
              <a:t>888.</a:t>
            </a:r>
            <a:r>
              <a:rPr lang="en-US" sz="2400" u="sng" dirty="0" err="1">
                <a:hlinkClick r:id="rId6"/>
              </a:rPr>
              <a:t>png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en-US" sz="2400" u="sng" dirty="0">
                <a:hlinkClick r:id="rId7"/>
              </a:rPr>
              <a:t>http</a:t>
            </a:r>
            <a:r>
              <a:rPr lang="ru-RU" sz="2400" u="sng" dirty="0">
                <a:hlinkClick r:id="rId7"/>
              </a:rPr>
              <a:t>://</a:t>
            </a:r>
            <a:r>
              <a:rPr lang="en-US" sz="2400" u="sng" dirty="0" err="1">
                <a:hlinkClick r:id="rId7"/>
              </a:rPr>
              <a:t>mdoy</a:t>
            </a:r>
            <a:r>
              <a:rPr lang="ru-RU" sz="2400" u="sng" dirty="0">
                <a:hlinkClick r:id="rId7"/>
              </a:rPr>
              <a:t>8.</a:t>
            </a:r>
            <a:r>
              <a:rPr lang="en-US" sz="2400" u="sng" dirty="0" err="1">
                <a:hlinkClick r:id="rId7"/>
              </a:rPr>
              <a:t>caduk</a:t>
            </a:r>
            <a:r>
              <a:rPr lang="ru-RU" sz="2400" u="sng" dirty="0">
                <a:hlinkClick r:id="rId7"/>
              </a:rPr>
              <a:t>.</a:t>
            </a:r>
            <a:r>
              <a:rPr lang="en-US" sz="2400" u="sng" dirty="0" err="1">
                <a:hlinkClick r:id="rId7"/>
              </a:rPr>
              <a:t>ru</a:t>
            </a:r>
            <a:r>
              <a:rPr lang="ru-RU" sz="2400" u="sng" dirty="0">
                <a:hlinkClick r:id="rId7"/>
              </a:rPr>
              <a:t>/</a:t>
            </a:r>
            <a:r>
              <a:rPr lang="en-US" sz="2400" u="sng" dirty="0">
                <a:hlinkClick r:id="rId7"/>
              </a:rPr>
              <a:t>images</a:t>
            </a:r>
            <a:r>
              <a:rPr lang="ru-RU" sz="2400" u="sng" dirty="0">
                <a:hlinkClick r:id="rId7"/>
              </a:rPr>
              <a:t>/</a:t>
            </a:r>
            <a:r>
              <a:rPr lang="en-US" sz="2400" u="sng" dirty="0">
                <a:hlinkClick r:id="rId7"/>
              </a:rPr>
              <a:t>p</a:t>
            </a:r>
            <a:r>
              <a:rPr lang="ru-RU" sz="2400" u="sng" dirty="0">
                <a:hlinkClick r:id="rId7"/>
              </a:rPr>
              <a:t>16_</a:t>
            </a:r>
            <a:r>
              <a:rPr lang="en-US" sz="2400" u="sng" dirty="0" err="1">
                <a:hlinkClick r:id="rId7"/>
              </a:rPr>
              <a:t>img</a:t>
            </a:r>
            <a:r>
              <a:rPr lang="ru-RU" sz="2400" u="sng" dirty="0">
                <a:hlinkClick r:id="rId7"/>
              </a:rPr>
              <a:t>_1313.</a:t>
            </a:r>
            <a:r>
              <a:rPr lang="en-US" sz="2400" u="sng" dirty="0">
                <a:hlinkClick r:id="rId7"/>
              </a:rPr>
              <a:t>jpg</a:t>
            </a:r>
            <a:endParaRPr lang="ru-RU" sz="2400" dirty="0"/>
          </a:p>
          <a:p>
            <a:r>
              <a:rPr lang="en-US" sz="2400" u="sng" dirty="0">
                <a:hlinkClick r:id="rId8"/>
              </a:rPr>
              <a:t>https</a:t>
            </a:r>
            <a:r>
              <a:rPr lang="ru-RU" sz="2400" u="sng" dirty="0">
                <a:hlinkClick r:id="rId8"/>
              </a:rPr>
              <a:t>://</a:t>
            </a:r>
            <a:r>
              <a:rPr lang="en-US" sz="2400" u="sng" dirty="0">
                <a:hlinkClick r:id="rId8"/>
              </a:rPr>
              <a:t>www</a:t>
            </a:r>
            <a:r>
              <a:rPr lang="ru-RU" sz="2400" u="sng" dirty="0">
                <a:hlinkClick r:id="rId8"/>
              </a:rPr>
              <a:t>.</a:t>
            </a:r>
            <a:r>
              <a:rPr lang="en-US" sz="2400" u="sng" dirty="0">
                <a:hlinkClick r:id="rId8"/>
              </a:rPr>
              <a:t>google</a:t>
            </a:r>
            <a:r>
              <a:rPr lang="ru-RU" sz="2400" u="sng" dirty="0">
                <a:hlinkClick r:id="rId8"/>
              </a:rPr>
              <a:t>.</a:t>
            </a:r>
            <a:r>
              <a:rPr lang="en-US" sz="2400" u="sng" dirty="0" err="1">
                <a:hlinkClick r:id="rId8"/>
              </a:rPr>
              <a:t>ru</a:t>
            </a:r>
            <a:r>
              <a:rPr lang="ru-RU" sz="2400" u="sng" dirty="0">
                <a:hlinkClick r:id="rId8"/>
              </a:rPr>
              <a:t>/</a:t>
            </a:r>
            <a:r>
              <a:rPr lang="en-US" sz="2400" u="sng" dirty="0">
                <a:hlinkClick r:id="rId8"/>
              </a:rPr>
              <a:t>search</a:t>
            </a:r>
            <a:r>
              <a:rPr lang="ru-RU" sz="2400" u="sng" dirty="0">
                <a:hlinkClick r:id="rId8"/>
              </a:rPr>
              <a:t>?</a:t>
            </a:r>
            <a:r>
              <a:rPr lang="en-US" sz="2400" u="sng" dirty="0">
                <a:hlinkClick r:id="rId8"/>
              </a:rPr>
              <a:t>q</a:t>
            </a:r>
            <a:r>
              <a:rPr lang="ru-RU" sz="2400" u="sng" dirty="0">
                <a:hlinkClick r:id="rId8"/>
              </a:rPr>
              <a:t>=%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BA</a:t>
            </a:r>
            <a:r>
              <a:rPr lang="ru-RU" sz="2400" u="sng" dirty="0">
                <a:hlinkClick r:id="rId8"/>
              </a:rPr>
              <a:t>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1%80%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1%82%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</a:t>
            </a:r>
            <a:r>
              <a:rPr lang="ru-RU" sz="2400" u="sng" dirty="0">
                <a:hlinkClick r:id="rId8"/>
              </a:rPr>
              <a:t>8%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BD</a:t>
            </a:r>
            <a:r>
              <a:rPr lang="ru-RU" sz="2400" u="sng" dirty="0">
                <a:hlinkClick r:id="rId8"/>
              </a:rPr>
              <a:t>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BA</a:t>
            </a:r>
            <a:r>
              <a:rPr lang="ru-RU" sz="2400" u="sng" dirty="0">
                <a:hlinkClick r:id="rId8"/>
              </a:rPr>
              <a:t>%</a:t>
            </a:r>
            <a:r>
              <a:rPr lang="en-US" sz="2400" u="sng" dirty="0">
                <a:hlinkClick r:id="rId8"/>
              </a:rPr>
              <a:t>D</a:t>
            </a:r>
            <a:r>
              <a:rPr lang="ru-RU" sz="2400" u="sng" dirty="0">
                <a:hlinkClick r:id="rId8"/>
              </a:rPr>
              <a:t>0%</a:t>
            </a:r>
            <a:r>
              <a:rPr lang="en-US" sz="2400" u="sng" dirty="0">
                <a:hlinkClick r:id="rId8"/>
              </a:rPr>
              <a:t>B</a:t>
            </a:r>
            <a:r>
              <a:rPr lang="ru-RU" sz="2400" u="sng" dirty="0">
                <a:hlinkClick r:id="rId8"/>
              </a:rPr>
              <a:t>8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ru-RU" sz="2400" dirty="0"/>
              <a:t>Рисунки воспитанников ГОБООУ «Зеленоборская санаторная школа-интернат»</a:t>
            </a:r>
          </a:p>
        </p:txBody>
      </p:sp>
    </p:spTree>
    <p:extLst>
      <p:ext uri="{BB962C8B-B14F-4D97-AF65-F5344CB8AC3E}">
        <p14:creationId xmlns:p14="http://schemas.microsoft.com/office/powerpoint/2010/main" val="18725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0" y="0"/>
            <a:ext cx="927903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476672"/>
            <a:ext cx="8064896" cy="5472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altLang="ru-RU" sz="3100" b="1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Этапы разучивания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altLang="ru-RU" sz="3100" b="1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песни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:</a:t>
            </a:r>
            <a:r>
              <a:rPr lang="ru-RU" altLang="ru-RU" sz="27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altLang="ru-RU" sz="27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1)Знакомство 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песней. 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2)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Анализ 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содержания и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формы. 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3)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Собственно разучивание.  </a:t>
            </a:r>
          </a:p>
          <a:p>
            <a:pPr>
              <a:lnSpc>
                <a:spcPct val="150000"/>
              </a:lnSpc>
            </a:pP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 </a:t>
            </a:r>
            <a:r>
              <a:rPr lang="ru-RU" altLang="ru-RU" sz="310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Работа </a:t>
            </a:r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над формированием хоровых навыков и художественно-выразительным исполнением произведения.</a:t>
            </a:r>
            <a:r>
              <a:rPr lang="ru-RU" altLang="ru-RU" sz="27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altLang="ru-RU" sz="2700" dirty="0">
                <a:solidFill>
                  <a:prstClr val="whit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5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олна 5"/>
          <p:cNvSpPr/>
          <p:nvPr/>
        </p:nvSpPr>
        <p:spPr>
          <a:xfrm>
            <a:off x="1259632" y="188640"/>
            <a:ext cx="4176464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песней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01350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u="sng" dirty="0">
                <a:solidFill>
                  <a:prstClr val="white"/>
                </a:solidFill>
                <a:hlinkClick r:id="rId3"/>
              </a:rPr>
              <a:t>http://www.youtube.com/watch?v=LjeFS5EYAg0</a:t>
            </a:r>
            <a:r>
              <a:rPr lang="ru-RU" sz="24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893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50\Desktop\ф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олна 3"/>
          <p:cNvSpPr/>
          <p:nvPr/>
        </p:nvSpPr>
        <p:spPr>
          <a:xfrm>
            <a:off x="827584" y="404664"/>
            <a:ext cx="4392488" cy="206652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3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Анализ содержания и формы. </a:t>
            </a:r>
            <a:endParaRPr lang="ru-RU" dirty="0"/>
          </a:p>
        </p:txBody>
      </p:sp>
      <p:sp>
        <p:nvSpPr>
          <p:cNvPr id="5" name="Волна 4"/>
          <p:cNvSpPr/>
          <p:nvPr/>
        </p:nvSpPr>
        <p:spPr>
          <a:xfrm>
            <a:off x="2771800" y="3036911"/>
            <a:ext cx="3960440" cy="232940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детей.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8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50\Desktop\6-ой заезд\точка запятая\человечек 2015\ч еловечек\14 001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01651"/>
            <a:ext cx="4104456" cy="563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Содержимое 3" descr="карандаш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4878">
            <a:off x="6789105" y="4437112"/>
            <a:ext cx="1903090" cy="197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1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3" descr="карандаш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459550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 descr="C:\Users\С50\Desktop\6-ой заезд\точка запятая\человечек 2015\ч еловечек\12 001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242"/>
            <a:ext cx="4824536" cy="662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63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С50\Desktop\6-ой заезд\точка запятая\человечек 2015\ч еловечек\10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28642"/>
            <a:ext cx="652609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Содержимое 3" descr="карандаш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73016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37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3" descr="карандаш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С50\Desktop\6-ой заезд\точка запятая\человечек 2015\ч еловечек\08 001 —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6696744" cy="487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26947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23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3" descr="карандаш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913"/>
            <a:ext cx="2000250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752" y="4428613"/>
            <a:ext cx="235267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С50\Desktop\6-ой заезд\точка запятая\человечек 2015\ч еловечек\31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745" y="88052"/>
            <a:ext cx="4907016" cy="673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8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199</Words>
  <Application>Microsoft Office PowerPoint</Application>
  <PresentationFormat>Экран (4:3)</PresentationFormat>
  <Paragraphs>44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Тема Office</vt:lpstr>
      <vt:lpstr>1_Тема Office</vt:lpstr>
      <vt:lpstr>5_Тема Office</vt:lpstr>
      <vt:lpstr>6_Тема Office</vt:lpstr>
      <vt:lpstr>7_Тема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С50</dc:creator>
  <cp:lastModifiedBy>С50</cp:lastModifiedBy>
  <cp:revision>28</cp:revision>
  <dcterms:created xsi:type="dcterms:W3CDTF">2016-02-20T11:36:32Z</dcterms:created>
  <dcterms:modified xsi:type="dcterms:W3CDTF">2016-02-20T20:39:53Z</dcterms:modified>
</cp:coreProperties>
</file>